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</p:sldMasterIdLst>
  <p:notesMasterIdLst>
    <p:notesMasterId r:id="rId9"/>
  </p:notesMasterIdLst>
  <p:handoutMasterIdLst>
    <p:handoutMasterId r:id="rId10"/>
  </p:handoutMasterIdLst>
  <p:sldIdLst>
    <p:sldId id="256" r:id="rId2"/>
    <p:sldId id="286" r:id="rId3"/>
    <p:sldId id="309" r:id="rId4"/>
    <p:sldId id="318" r:id="rId5"/>
    <p:sldId id="292" r:id="rId6"/>
    <p:sldId id="295" r:id="rId7"/>
    <p:sldId id="31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98" autoAdjust="0"/>
  </p:normalViewPr>
  <p:slideViewPr>
    <p:cSldViewPr>
      <p:cViewPr varScale="1">
        <p:scale>
          <a:sx n="65" d="100"/>
          <a:sy n="65" d="100"/>
        </p:scale>
        <p:origin x="98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10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35687-40EE-437D-9F9F-8F9E296ACD48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381D4-3BA5-4B50-8B31-E57619627B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9065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5C21C-AE0D-4D53-AE23-42035E7CEE08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2C07A-DA51-4A50-A6E1-D6DC8FA2672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094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C07A-DA51-4A50-A6E1-D6DC8FA2672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285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C07A-DA51-4A50-A6E1-D6DC8FA2672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211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C07A-DA51-4A50-A6E1-D6DC8FA2672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845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C07A-DA51-4A50-A6E1-D6DC8FA2672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059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C07A-DA51-4A50-A6E1-D6DC8FA2672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021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AAA0F89-B51A-45C5-ACC6-5E1BF065BB25}" type="datetimeFigureOut">
              <a:rPr lang="en-US" smtClean="0"/>
              <a:pPr/>
              <a:t>10/26/2015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E87C36E-5B18-44AB-8D85-F50318963A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8" y="2133600"/>
            <a:ext cx="7707081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14400" y="381000"/>
            <a:ext cx="6400800" cy="609600"/>
          </a:xfrm>
        </p:spPr>
        <p:txBody>
          <a:bodyPr>
            <a:noAutofit/>
          </a:bodyPr>
          <a:lstStyle/>
          <a:p>
            <a:pPr algn="ctr"/>
            <a:r>
              <a:rPr lang="en-CA" sz="2800" b="1" dirty="0" smtClean="0"/>
              <a:t>Why Custom Clothing?</a:t>
            </a:r>
            <a:endParaRPr lang="en-CA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4294967295"/>
          </p:nvPr>
        </p:nvSpPr>
        <p:spPr>
          <a:xfrm>
            <a:off x="4114800" y="1447800"/>
            <a:ext cx="5029200" cy="3276600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CA" sz="2000" dirty="0" smtClean="0"/>
              <a:t>Every business’ goal is to distinguish themselves apart from their competition. 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CA" sz="2000" dirty="0" smtClean="0"/>
              <a:t>Thinking outside of the box with your marketing budget is one of the top ways to do this. 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CA" sz="2000" dirty="0" smtClean="0"/>
              <a:t>By integrating custom apparel into your marketing plan can show that you are unique and creative.</a:t>
            </a:r>
          </a:p>
          <a:p>
            <a:pPr>
              <a:buNone/>
            </a:pPr>
            <a:endParaRPr lang="en-CA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4800600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CA" sz="2400" dirty="0"/>
              <a:t>Let </a:t>
            </a:r>
            <a:r>
              <a:rPr lang="en-CA" sz="2400" dirty="0" smtClean="0"/>
              <a:t>Bishop Custom Clothing showcase </a:t>
            </a:r>
            <a:r>
              <a:rPr lang="en-CA" sz="2400" dirty="0"/>
              <a:t>your brand </a:t>
            </a:r>
            <a:r>
              <a:rPr lang="en-CA" sz="2400" dirty="0" smtClean="0"/>
              <a:t>by </a:t>
            </a:r>
            <a:r>
              <a:rPr lang="en-CA" sz="2400" dirty="0"/>
              <a:t>showing you the benefits </a:t>
            </a:r>
            <a:r>
              <a:rPr lang="en-CA" sz="2400" dirty="0" smtClean="0"/>
              <a:t>of custom </a:t>
            </a:r>
            <a:r>
              <a:rPr lang="en-CA" sz="2400" dirty="0"/>
              <a:t>apparel and how easy </a:t>
            </a:r>
            <a:r>
              <a:rPr lang="en-CA" sz="2400" dirty="0" smtClean="0"/>
              <a:t>it can </a:t>
            </a:r>
            <a:r>
              <a:rPr lang="en-CA" sz="2400" dirty="0"/>
              <a:t>be.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93393"/>
            <a:ext cx="4068836" cy="325480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685800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If you answer yes to any of the following 4 questions. Then you should be ordering a custom wearable!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6400" y="1295400"/>
            <a:ext cx="6705600" cy="762000"/>
          </a:xfrm>
        </p:spPr>
        <p:txBody>
          <a:bodyPr>
            <a:normAutofit lnSpcReduction="10000"/>
          </a:bodyPr>
          <a:lstStyle/>
          <a:p>
            <a:r>
              <a:rPr lang="en-US" sz="1400" dirty="0" smtClean="0"/>
              <a:t>Do you want to include your corporate color into your garment?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400" dirty="0"/>
              <a:t>Your exact Pantone color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400" dirty="0"/>
              <a:t>Why? Because your logo will look like it belongs</a:t>
            </a:r>
          </a:p>
          <a:p>
            <a:endParaRPr lang="en-CA" sz="1400" dirty="0" smtClean="0"/>
          </a:p>
          <a:p>
            <a:endParaRPr lang="en-US" sz="1100" dirty="0"/>
          </a:p>
        </p:txBody>
      </p:sp>
      <p:pic>
        <p:nvPicPr>
          <p:cNvPr id="13" name="Picture Placeholder 12" descr="PANTONE-CHART-TRANS3-m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114" b="3114"/>
          <a:stretch>
            <a:fillRect/>
          </a:stretch>
        </p:blipFill>
        <p:spPr>
          <a:xfrm>
            <a:off x="872893" y="1331742"/>
            <a:ext cx="649458" cy="649458"/>
          </a:xfrm>
        </p:spPr>
      </p:pic>
      <p:pic>
        <p:nvPicPr>
          <p:cNvPr id="6" name="Picture Placeholder 35" descr="imagesCABJSDRM.jpg"/>
          <p:cNvPicPr>
            <a:picLocks noChangeAspect="1"/>
          </p:cNvPicPr>
          <p:nvPr/>
        </p:nvPicPr>
        <p:blipFill>
          <a:blip r:embed="rId3" cstate="print"/>
          <a:srcRect l="12548" r="12548"/>
          <a:stretch>
            <a:fillRect/>
          </a:stretch>
        </p:blipFill>
        <p:spPr>
          <a:xfrm>
            <a:off x="872892" y="4114801"/>
            <a:ext cx="649458" cy="649458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</p:pic>
      <p:sp>
        <p:nvSpPr>
          <p:cNvPr id="7" name="Text Placeholder 25"/>
          <p:cNvSpPr txBox="1">
            <a:spLocks/>
          </p:cNvSpPr>
          <p:nvPr/>
        </p:nvSpPr>
        <p:spPr>
          <a:xfrm>
            <a:off x="1731021" y="4078459"/>
            <a:ext cx="6858000" cy="1063282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Do you want to get the sizing that you and your team want?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Up to size 8XL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Talls &amp; Shorts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Sized specifically for your needs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Sizes that fit your people</a:t>
            </a:r>
          </a:p>
          <a:p>
            <a:pPr>
              <a:buFontTx/>
              <a:buChar char="-"/>
            </a:pPr>
            <a:endParaRPr lang="en-CA" sz="1400" dirty="0" smtClean="0"/>
          </a:p>
          <a:p>
            <a:endParaRPr lang="en-US" sz="900" dirty="0"/>
          </a:p>
        </p:txBody>
      </p:sp>
      <p:pic>
        <p:nvPicPr>
          <p:cNvPr id="8" name="Picture Placeholder 6" descr="imagesCA2UBRCW.jpg"/>
          <p:cNvPicPr>
            <a:picLocks noChangeAspect="1"/>
          </p:cNvPicPr>
          <p:nvPr/>
        </p:nvPicPr>
        <p:blipFill>
          <a:blip r:embed="rId4" cstate="print"/>
          <a:srcRect l="9073" r="9073"/>
          <a:stretch>
            <a:fillRect/>
          </a:stretch>
        </p:blipFill>
        <p:spPr>
          <a:xfrm>
            <a:off x="880309" y="2627142"/>
            <a:ext cx="649458" cy="649458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</p:pic>
      <p:sp>
        <p:nvSpPr>
          <p:cNvPr id="10" name="Text Placeholder 3"/>
          <p:cNvSpPr txBox="1">
            <a:spLocks/>
          </p:cNvSpPr>
          <p:nvPr/>
        </p:nvSpPr>
        <p:spPr>
          <a:xfrm>
            <a:off x="1738438" y="2590800"/>
            <a:ext cx="6858000" cy="1143000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Do you want to incorporate decorations that can not be done on finished garments?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400" dirty="0" smtClean="0"/>
              <a:t> Printed linings, customized neck tape, private label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400" dirty="0" smtClean="0"/>
              <a:t> Accent colors on small panels or piping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400" dirty="0" smtClean="0"/>
              <a:t> Decoration over seams</a:t>
            </a:r>
          </a:p>
        </p:txBody>
      </p:sp>
      <p:pic>
        <p:nvPicPr>
          <p:cNvPr id="11" name="Picture Placeholder 24" descr="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872892" y="5522742"/>
            <a:ext cx="649458" cy="649458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</p:pic>
      <p:sp>
        <p:nvSpPr>
          <p:cNvPr id="12" name="Text Placeholder 3"/>
          <p:cNvSpPr txBox="1">
            <a:spLocks/>
          </p:cNvSpPr>
          <p:nvPr/>
        </p:nvSpPr>
        <p:spPr>
          <a:xfrm>
            <a:off x="1731021" y="5450059"/>
            <a:ext cx="6858000" cy="1331741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Do you want to expand your selection?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Find your ideal garment at retail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Find your ideal garment on a website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Design your ideal garment</a:t>
            </a:r>
          </a:p>
          <a:p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1676400" y="1312258"/>
            <a:ext cx="6858000" cy="82134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CA" sz="1400" dirty="0" smtClean="0"/>
              <a:t>You want to create a garment authentic to your brand with garments in your colors, with your decoration, that fit like you need them to!</a:t>
            </a:r>
            <a:endParaRPr lang="en-US" sz="1400" dirty="0" smtClean="0"/>
          </a:p>
          <a:p>
            <a:pPr>
              <a:buNone/>
            </a:pPr>
            <a:r>
              <a:rPr lang="en-CA" sz="1400" dirty="0" smtClean="0"/>
              <a:t>	</a:t>
            </a:r>
          </a:p>
          <a:p>
            <a:pPr>
              <a:buNone/>
            </a:pPr>
            <a:endParaRPr lang="en-CA" sz="1400" dirty="0" smtClean="0"/>
          </a:p>
          <a:p>
            <a:pPr>
              <a:buNone/>
            </a:pPr>
            <a:endParaRPr lang="en-CA" sz="1400" dirty="0" smtClean="0"/>
          </a:p>
          <a:p>
            <a:pPr>
              <a:buNone/>
            </a:pPr>
            <a:r>
              <a:rPr lang="en-CA" sz="1400" dirty="0" smtClean="0"/>
              <a:t>		</a:t>
            </a:r>
            <a:endParaRPr lang="en-CA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76200"/>
            <a:ext cx="8305800" cy="685800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2800" dirty="0" smtClean="0"/>
              <a:t>Why you should order custom clothing?</a:t>
            </a:r>
            <a:endParaRPr lang="en-US" sz="2800" dirty="0"/>
          </a:p>
        </p:txBody>
      </p:sp>
      <p:pic>
        <p:nvPicPr>
          <p:cNvPr id="5" name="Picture Placeholder 7" descr="Picture1.jpg"/>
          <p:cNvPicPr>
            <a:picLocks noChangeAspect="1"/>
          </p:cNvPicPr>
          <p:nvPr/>
        </p:nvPicPr>
        <p:blipFill>
          <a:blip r:embed="rId3" cstate="print"/>
          <a:srcRect l="16606" r="16606"/>
          <a:stretch>
            <a:fillRect/>
          </a:stretch>
        </p:blipFill>
        <p:spPr>
          <a:xfrm>
            <a:off x="762000" y="1295400"/>
            <a:ext cx="678766" cy="678766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</p:pic>
      <p:pic>
        <p:nvPicPr>
          <p:cNvPr id="7" name="Content Placeholder 8" descr="beat 2.jpg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35036" y="2620107"/>
            <a:ext cx="732693" cy="732693"/>
          </a:xfr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752600" y="2819400"/>
            <a:ext cx="6477000" cy="990600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400" dirty="0" smtClean="0"/>
              <a:t>To stand out from your competition!</a:t>
            </a:r>
          </a:p>
          <a:p>
            <a:endParaRPr lang="en-CA" sz="1400" dirty="0" smtClean="0"/>
          </a:p>
        </p:txBody>
      </p:sp>
      <p:pic>
        <p:nvPicPr>
          <p:cNvPr id="10" name="Content Placeholder 6" descr="tick.jpg"/>
          <p:cNvPicPr>
            <a:picLocks noChangeAspect="1"/>
          </p:cNvPicPr>
          <p:nvPr/>
        </p:nvPicPr>
        <p:blipFill>
          <a:blip r:embed="rId5" cstate="print"/>
          <a:srcRect l="2444" r="2444"/>
          <a:stretch>
            <a:fillRect/>
          </a:stretch>
        </p:blipFill>
        <p:spPr>
          <a:xfrm>
            <a:off x="762000" y="3962400"/>
            <a:ext cx="686972" cy="686972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1752600" y="3962399"/>
            <a:ext cx="7239000" cy="1547447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400" dirty="0" smtClean="0"/>
              <a:t>Never having to say no, or I can’t find it! </a:t>
            </a:r>
          </a:p>
          <a:p>
            <a:endParaRPr lang="en-CA" sz="1400" dirty="0" smtClean="0"/>
          </a:p>
          <a:p>
            <a:r>
              <a:rPr lang="en-CA" sz="1400" dirty="0" smtClean="0"/>
              <a:t>Get what you want, the way you want it and need it!</a:t>
            </a:r>
            <a:endParaRPr lang="en-US" sz="1400" dirty="0" smtClean="0"/>
          </a:p>
        </p:txBody>
      </p:sp>
      <p:pic>
        <p:nvPicPr>
          <p:cNvPr id="12" name="Content Placeholder 11" descr="sorry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762000" y="5256628"/>
            <a:ext cx="686972" cy="686972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1752600" y="5332828"/>
            <a:ext cx="6477000" cy="839372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400" dirty="0" smtClean="0"/>
              <a:t>The ability to create long term wearable programs without the fear of the item being discontinued…….ever!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102890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>
            <a:noAutofit/>
          </a:bodyPr>
          <a:lstStyle/>
          <a:p>
            <a:pPr algn="ctr"/>
            <a:r>
              <a:rPr lang="en-CA" sz="2800" b="1" dirty="0" smtClean="0"/>
              <a:t>Why </a:t>
            </a:r>
            <a:r>
              <a:rPr lang="en-CA" sz="2800" dirty="0" smtClean="0"/>
              <a:t>choose </a:t>
            </a:r>
            <a:r>
              <a:rPr lang="en-CA" sz="2800" b="1" dirty="0" smtClean="0"/>
              <a:t>Bishop Custom Clothing?</a:t>
            </a:r>
            <a:endParaRPr lang="en-CA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1524000" y="1066800"/>
            <a:ext cx="6705600" cy="11429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CA" sz="1400" dirty="0" smtClean="0"/>
              <a:t>Custom clothing is all we do and we are faster than everyone else!</a:t>
            </a:r>
          </a:p>
          <a:p>
            <a:r>
              <a:rPr lang="en-CA" sz="1400" dirty="0" smtClean="0"/>
              <a:t>Domestic (Canada &amp; USA)</a:t>
            </a:r>
            <a:endParaRPr lang="en-CA" sz="1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 smtClean="0"/>
              <a:t>48 </a:t>
            </a:r>
            <a:r>
              <a:rPr lang="en-CA" sz="1400" dirty="0"/>
              <a:t>piece minimum for Bishop styles.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 smtClean="0"/>
              <a:t>2-4 </a:t>
            </a:r>
            <a:r>
              <a:rPr lang="en-CA" sz="1400" dirty="0"/>
              <a:t>week turn around time.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 smtClean="0"/>
              <a:t>Shipped </a:t>
            </a:r>
            <a:r>
              <a:rPr lang="en-CA" sz="1400" dirty="0"/>
              <a:t>FOB WA state.</a:t>
            </a:r>
          </a:p>
          <a:p>
            <a:endParaRPr lang="en-CA" sz="1400" dirty="0"/>
          </a:p>
          <a:p>
            <a:pPr>
              <a:buNone/>
            </a:pPr>
            <a:endParaRPr lang="en-CA" sz="1400" dirty="0"/>
          </a:p>
        </p:txBody>
      </p:sp>
      <p:pic>
        <p:nvPicPr>
          <p:cNvPr id="6" name="Content Placeholder 6" descr="clock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16168" y="1371600"/>
            <a:ext cx="685800" cy="685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</p:pic>
      <p:pic>
        <p:nvPicPr>
          <p:cNvPr id="11" name="Content Placeholder 8" descr="trust 3.jpg"/>
          <p:cNvPicPr>
            <a:picLocks noChangeAspect="1"/>
          </p:cNvPicPr>
          <p:nvPr/>
        </p:nvPicPr>
        <p:blipFill>
          <a:blip r:embed="rId4" cstate="print"/>
          <a:srcRect l="13498" r="13498"/>
          <a:stretch>
            <a:fillRect/>
          </a:stretch>
        </p:blipFill>
        <p:spPr>
          <a:xfrm>
            <a:off x="616167" y="2666999"/>
            <a:ext cx="685801" cy="685801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1600200" y="2667001"/>
            <a:ext cx="7391400" cy="761999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400" dirty="0" smtClean="0"/>
              <a:t>Bishop inspects 100% of all shipments made in our Offshore partner factories.  </a:t>
            </a:r>
          </a:p>
          <a:p>
            <a:r>
              <a:rPr lang="en-CA" sz="1400" dirty="0" smtClean="0"/>
              <a:t>Bishop stands behind everything that they sell 100%.</a:t>
            </a:r>
            <a:endParaRPr lang="en-CA" sz="1400" dirty="0"/>
          </a:p>
        </p:txBody>
      </p:sp>
      <p:pic>
        <p:nvPicPr>
          <p:cNvPr id="10" name="Picture Placeholder 8" descr="Sub Stacy-2115.jpg"/>
          <p:cNvPicPr>
            <a:picLocks noChangeAspect="1"/>
          </p:cNvPicPr>
          <p:nvPr/>
        </p:nvPicPr>
        <p:blipFill>
          <a:blip r:embed="rId5" cstate="print"/>
          <a:srcRect t="9091" b="9091"/>
          <a:stretch>
            <a:fillRect/>
          </a:stretch>
        </p:blipFill>
        <p:spPr>
          <a:xfrm>
            <a:off x="610772" y="3957004"/>
            <a:ext cx="691196" cy="691196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</p:pic>
      <p:sp>
        <p:nvSpPr>
          <p:cNvPr id="13" name="Content Placeholder 4"/>
          <p:cNvSpPr txBox="1">
            <a:spLocks/>
          </p:cNvSpPr>
          <p:nvPr/>
        </p:nvSpPr>
        <p:spPr>
          <a:xfrm>
            <a:off x="1600200" y="3505200"/>
            <a:ext cx="7772400" cy="2057400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Bishop works with some of the best subcontractors in the business.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Sublimation Printing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Silk Screening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Embroidery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Vinyl Heat Transfer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 Appliqué  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572000" y="3962400"/>
            <a:ext cx="2514600" cy="1524000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itchFamily="2" charset="2"/>
              <a:buChar char="§"/>
            </a:pPr>
            <a:r>
              <a:rPr lang="en-US" sz="1400" dirty="0"/>
              <a:t>Custom Label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/>
              <a:t> Rubber Patches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/>
              <a:t> Emboss &amp; Engraving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/>
              <a:t> Rhinestones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/>
              <a:t> Fiberlok</a:t>
            </a:r>
            <a:endParaRPr lang="en-CA" sz="1400" dirty="0" smtClean="0"/>
          </a:p>
          <a:p>
            <a:endParaRPr lang="en-CA" sz="1400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105400" y="1371600"/>
            <a:ext cx="2971800" cy="1524000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Offshore:</a:t>
            </a:r>
            <a:endParaRPr lang="en-US" sz="1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/>
              <a:t> </a:t>
            </a:r>
            <a:r>
              <a:rPr lang="en-US" sz="1400" dirty="0" smtClean="0"/>
              <a:t>300 Piece minimum orders.</a:t>
            </a:r>
            <a:endParaRPr lang="en-US" sz="1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dirty="0" smtClean="0"/>
              <a:t>8-14 week delivery.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/>
              <a:t>Shipped FOB WA state</a:t>
            </a:r>
            <a:r>
              <a:rPr lang="en-CA" sz="1400" dirty="0" smtClean="0"/>
              <a:t>.</a:t>
            </a:r>
          </a:p>
          <a:p>
            <a:endParaRPr lang="en-CA" sz="14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1524000" y="5334000"/>
            <a:ext cx="7696200" cy="2015808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400" dirty="0" smtClean="0"/>
              <a:t>Bishop is an expert at fabric sourcing.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 smtClean="0"/>
              <a:t>Knits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 smtClean="0"/>
              <a:t>Wovens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 smtClean="0"/>
              <a:t>Leather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 smtClean="0"/>
              <a:t>Circular knits</a:t>
            </a:r>
          </a:p>
          <a:p>
            <a:endParaRPr lang="en-CA" sz="1400" dirty="0" smtClean="0"/>
          </a:p>
          <a:p>
            <a:endParaRPr lang="en-CA" sz="1400" dirty="0" smtClean="0"/>
          </a:p>
        </p:txBody>
      </p:sp>
      <p:pic>
        <p:nvPicPr>
          <p:cNvPr id="18" name="Content Placeholder 8" descr="untitled.bmp"/>
          <p:cNvPicPr>
            <a:picLocks noGrp="1" noChangeAspect="1"/>
          </p:cNvPicPr>
          <p:nvPr>
            <p:ph type="pic" idx="1"/>
          </p:nvPr>
        </p:nvPicPr>
        <p:blipFill>
          <a:blip r:embed="rId6" cstate="print"/>
          <a:srcRect l="11555" r="11555"/>
          <a:stretch>
            <a:fillRect/>
          </a:stretch>
        </p:blipFill>
        <p:spPr>
          <a:xfrm>
            <a:off x="609600" y="5609493"/>
            <a:ext cx="715107" cy="715107"/>
          </a:xfrm>
        </p:spPr>
      </p:pic>
      <p:sp>
        <p:nvSpPr>
          <p:cNvPr id="20" name="Content Placeholder 2"/>
          <p:cNvSpPr txBox="1">
            <a:spLocks/>
          </p:cNvSpPr>
          <p:nvPr/>
        </p:nvSpPr>
        <p:spPr>
          <a:xfrm>
            <a:off x="4572000" y="5562600"/>
            <a:ext cx="3781004" cy="1524000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itchFamily="2" charset="2"/>
              <a:buChar char="§"/>
            </a:pPr>
            <a:r>
              <a:rPr lang="en-CA" sz="1400" dirty="0"/>
              <a:t>Eco-friendly fabrics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/>
              <a:t>Waterproof breathable &amp; bonded fabrics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CA" sz="1400" dirty="0"/>
              <a:t>Technical wicking &amp; antimicrobial fabrics</a:t>
            </a:r>
          </a:p>
          <a:p>
            <a:endParaRPr lang="en-CA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381000"/>
            <a:ext cx="7470648" cy="640080"/>
          </a:xfrm>
        </p:spPr>
        <p:txBody>
          <a:bodyPr>
            <a:normAutofit/>
          </a:bodyPr>
          <a:lstStyle/>
          <a:p>
            <a:pPr algn="ctr"/>
            <a:r>
              <a:rPr lang="en-CA" sz="2800" b="1" dirty="0" smtClean="0">
                <a:solidFill>
                  <a:schemeClr val="accent1"/>
                </a:solidFill>
              </a:rPr>
              <a:t>Special Services</a:t>
            </a:r>
            <a:endParaRPr lang="en-CA" sz="2800" b="1" dirty="0">
              <a:solidFill>
                <a:schemeClr val="accent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/>
        </p:nvSpPr>
        <p:spPr>
          <a:xfrm>
            <a:off x="77549" y="4018707"/>
            <a:ext cx="3961051" cy="222969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CA" sz="1600" b="1" dirty="0" smtClean="0"/>
              <a:t>We can create it for you!</a:t>
            </a:r>
            <a:endParaRPr lang="en-CA" sz="1600" dirty="0" smtClean="0"/>
          </a:p>
          <a:p>
            <a:pPr>
              <a:buFont typeface="Wingdings" pitchFamily="2" charset="2"/>
              <a:buChar char="§"/>
            </a:pPr>
            <a:r>
              <a:rPr lang="en-CA" sz="1600" dirty="0" smtClean="0"/>
              <a:t>Our own pattern makers.</a:t>
            </a:r>
          </a:p>
          <a:p>
            <a:pPr>
              <a:buFont typeface="Wingdings" pitchFamily="2" charset="2"/>
              <a:buChar char="§"/>
            </a:pPr>
            <a:r>
              <a:rPr lang="en-CA" sz="1600" dirty="0" smtClean="0"/>
              <a:t>Our own tech packs detailing every element of the garment.</a:t>
            </a:r>
          </a:p>
          <a:p>
            <a:pPr>
              <a:buFont typeface="Wingdings" pitchFamily="2" charset="2"/>
              <a:buChar char="§"/>
            </a:pPr>
            <a:r>
              <a:rPr lang="en-CA" sz="1600" dirty="0" smtClean="0"/>
              <a:t>The ability to produce samples or pre-production samples domestically and quickly.</a:t>
            </a:r>
          </a:p>
          <a:p>
            <a:pPr>
              <a:buNone/>
            </a:pPr>
            <a:endParaRPr lang="en-CA" sz="1600" dirty="0" smtClean="0"/>
          </a:p>
        </p:txBody>
      </p:sp>
      <p:pic>
        <p:nvPicPr>
          <p:cNvPr id="5" name="Content Placeholder 5" descr="mens-boardshorts-paul-mitche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143000"/>
            <a:ext cx="3962400" cy="283489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3962400" y="5410200"/>
            <a:ext cx="2743200" cy="3810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 2"/>
              <a:buNone/>
            </a:pPr>
            <a:r>
              <a:rPr lang="en-CA" sz="1400" dirty="0" smtClean="0"/>
              <a:t>Provide you with virtual mock ups.</a:t>
            </a:r>
          </a:p>
          <a:p>
            <a:pPr algn="ctr">
              <a:buFont typeface="Wingdings 2"/>
              <a:buNone/>
            </a:pPr>
            <a:endParaRPr lang="en-CA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59" y="1143000"/>
            <a:ext cx="4858141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nsen 40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533400"/>
            <a:ext cx="2470110" cy="27473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525" y="3030627"/>
            <a:ext cx="2316169" cy="29973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744" y="533402"/>
            <a:ext cx="2255950" cy="27473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152" y="3280712"/>
            <a:ext cx="2580980" cy="2747310"/>
          </a:xfrm>
          <a:prstGeom prst="rect">
            <a:avLst/>
          </a:prstGeom>
        </p:spPr>
      </p:pic>
      <p:pic>
        <p:nvPicPr>
          <p:cNvPr id="6" name="Picture 5" descr="Moondrizzl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72831" y="533402"/>
            <a:ext cx="2542224" cy="2747310"/>
          </a:xfrm>
          <a:prstGeom prst="rect">
            <a:avLst/>
          </a:prstGeom>
        </p:spPr>
      </p:pic>
      <p:pic>
        <p:nvPicPr>
          <p:cNvPr id="5" name="Picture 4" descr="sub-te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85237" y="533401"/>
            <a:ext cx="1691686" cy="27473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74" y="3280712"/>
            <a:ext cx="3941793" cy="27473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4358</TotalTime>
  <Words>506</Words>
  <Application>Microsoft Office PowerPoint</Application>
  <PresentationFormat>On-screen Show (4:3)</PresentationFormat>
  <Paragraphs>82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Franklin Gothic Book</vt:lpstr>
      <vt:lpstr>Wingdings</vt:lpstr>
      <vt:lpstr>Wingdings 2</vt:lpstr>
      <vt:lpstr>Technic</vt:lpstr>
      <vt:lpstr>PowerPoint Presentation</vt:lpstr>
      <vt:lpstr>Why Custom Clothing?</vt:lpstr>
      <vt:lpstr>If you answer yes to any of the following 4 questions. Then you should be ordering a custom wearable!</vt:lpstr>
      <vt:lpstr>PowerPoint Presentation</vt:lpstr>
      <vt:lpstr>Why choose Bishop Custom Clothing?</vt:lpstr>
      <vt:lpstr>Special Services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Norman Bishop</dc:creator>
  <cp:lastModifiedBy>beth levine</cp:lastModifiedBy>
  <cp:revision>483</cp:revision>
  <dcterms:created xsi:type="dcterms:W3CDTF">2011-07-04T19:36:32Z</dcterms:created>
  <dcterms:modified xsi:type="dcterms:W3CDTF">2015-10-26T16:55:33Z</dcterms:modified>
</cp:coreProperties>
</file>